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9CCD1D9-1C9D-4CE4-8193-89E5D97CC8B3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511A79A-103C-4B16-BE14-81C25BE0D6C5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Principio de normalización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es-ES" dirty="0" smtClean="0"/>
              <a:t>NECESIDADES:</a:t>
            </a:r>
          </a:p>
          <a:p>
            <a:endParaRPr lang="es-ES" dirty="0" smtClean="0"/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Tomar parte activa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Principio de integración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Oposición a la segregación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Máxima comunicación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Mínimo de aislamiento</a:t>
            </a:r>
          </a:p>
          <a:p>
            <a:pPr lvl="1">
              <a:buFont typeface="Wingdings" pitchFamily="2" charset="2"/>
              <a:buChar char="ü"/>
            </a:pPr>
            <a:r>
              <a:rPr lang="es-ES" dirty="0" smtClean="0"/>
              <a:t>Facilitar inserción social</a:t>
            </a:r>
          </a:p>
          <a:p>
            <a:pPr lvl="1">
              <a:buFont typeface="Wingdings" pitchFamily="2" charset="2"/>
              <a:buChar char="ü"/>
            </a:pPr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</TotalTime>
  <Words>23</Words>
  <Application>Microsoft Office PowerPoint</Application>
  <PresentationFormat>Presentación en pantalla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Intermedio</vt:lpstr>
      <vt:lpstr>Principio de normalización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Principio de normalización</dc:title>
  <dc:creator>Familia</dc:creator>
  <cp:lastModifiedBy>Familia</cp:lastModifiedBy>
  <cp:revision>1</cp:revision>
  <dcterms:created xsi:type="dcterms:W3CDTF">2012-03-29T23:21:47Z</dcterms:created>
  <dcterms:modified xsi:type="dcterms:W3CDTF">2012-03-29T23:25:28Z</dcterms:modified>
</cp:coreProperties>
</file>